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1"/>
    <p:sldMasterId id="2147483650" r:id="rId2"/>
    <p:sldMasterId id="2147483652" r:id="rId3"/>
  </p:sldMasterIdLst>
  <p:notesMasterIdLst>
    <p:notesMasterId r:id="rId8"/>
  </p:notesMasterIdLst>
  <p:sldIdLst>
    <p:sldId id="281" r:id="rId4"/>
    <p:sldId id="279" r:id="rId5"/>
    <p:sldId id="280" r:id="rId6"/>
    <p:sldId id="311" r:id="rId7"/>
  </p:sldIdLst>
  <p:sldSz cx="12192000" cy="6858000"/>
  <p:notesSz cx="6858000" cy="9144000"/>
  <p:defaultTextStyle>
    <a:defPPr>
      <a:defRPr lang="pt-A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2CA11"/>
    <a:srgbClr val="071C45"/>
    <a:srgbClr val="FFFF00"/>
    <a:srgbClr val="385723"/>
    <a:srgbClr val="4471C4"/>
    <a:srgbClr val="BF9001"/>
    <a:srgbClr val="071B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81D75E-3913-4523-B048-4B0A57C10D03}" v="1" dt="2023-08-16T17:43:41.8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95033" autoAdjust="0"/>
  </p:normalViewPr>
  <p:slideViewPr>
    <p:cSldViewPr snapToGrid="0">
      <p:cViewPr varScale="1">
        <p:scale>
          <a:sx n="62" d="100"/>
          <a:sy n="62" d="100"/>
        </p:scale>
        <p:origin x="79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1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ombo Armando" userId="040ce046-6618-4cb3-8da9-af74a30a7d37" providerId="ADAL" clId="{9E81D75E-3913-4523-B048-4B0A57C10D03}"/>
    <pc:docChg chg="modSld">
      <pc:chgData name="Ngombo Armando" userId="040ce046-6618-4cb3-8da9-af74a30a7d37" providerId="ADAL" clId="{9E81D75E-3913-4523-B048-4B0A57C10D03}" dt="2023-08-16T18:30:18.581" v="98" actId="207"/>
      <pc:docMkLst>
        <pc:docMk/>
      </pc:docMkLst>
      <pc:sldChg chg="addSp modSp mod">
        <pc:chgData name="Ngombo Armando" userId="040ce046-6618-4cb3-8da9-af74a30a7d37" providerId="ADAL" clId="{9E81D75E-3913-4523-B048-4B0A57C10D03}" dt="2023-08-16T18:30:18.581" v="98" actId="207"/>
        <pc:sldMkLst>
          <pc:docMk/>
          <pc:sldMk cId="451161115" sldId="281"/>
        </pc:sldMkLst>
        <pc:spChg chg="mod">
          <ac:chgData name="Ngombo Armando" userId="040ce046-6618-4cb3-8da9-af74a30a7d37" providerId="ADAL" clId="{9E81D75E-3913-4523-B048-4B0A57C10D03}" dt="2023-08-16T17:45:42.229" v="40" actId="404"/>
          <ac:spMkLst>
            <pc:docMk/>
            <pc:sldMk cId="451161115" sldId="281"/>
            <ac:spMk id="2" creationId="{CCAB1884-8AEB-2B5D-0280-9FA86DC00AC6}"/>
          </ac:spMkLst>
        </pc:spChg>
        <pc:spChg chg="add mod">
          <ac:chgData name="Ngombo Armando" userId="040ce046-6618-4cb3-8da9-af74a30a7d37" providerId="ADAL" clId="{9E81D75E-3913-4523-B048-4B0A57C10D03}" dt="2023-08-16T18:30:18.581" v="98" actId="207"/>
          <ac:spMkLst>
            <pc:docMk/>
            <pc:sldMk cId="451161115" sldId="281"/>
            <ac:spMk id="4" creationId="{3ECCB98B-52E3-617D-1F15-82A1781DA3AA}"/>
          </ac:spMkLst>
        </pc:spChg>
        <pc:spChg chg="mod">
          <ac:chgData name="Ngombo Armando" userId="040ce046-6618-4cb3-8da9-af74a30a7d37" providerId="ADAL" clId="{9E81D75E-3913-4523-B048-4B0A57C10D03}" dt="2023-08-16T17:45:52.444" v="95" actId="1036"/>
          <ac:spMkLst>
            <pc:docMk/>
            <pc:sldMk cId="451161115" sldId="281"/>
            <ac:spMk id="7" creationId="{7C6FB02A-6311-D4A4-B585-F147F4C551F8}"/>
          </ac:spMkLst>
        </pc:spChg>
        <pc:spChg chg="mod">
          <ac:chgData name="Ngombo Armando" userId="040ce046-6618-4cb3-8da9-af74a30a7d37" providerId="ADAL" clId="{9E81D75E-3913-4523-B048-4B0A57C10D03}" dt="2023-08-16T17:43:43.087" v="24" actId="20577"/>
          <ac:spMkLst>
            <pc:docMk/>
            <pc:sldMk cId="451161115" sldId="281"/>
            <ac:spMk id="8" creationId="{D8096C04-2919-2436-632B-1C669CD4E8FC}"/>
          </ac:spMkLst>
        </pc:spChg>
        <pc:spChg chg="mod">
          <ac:chgData name="Ngombo Armando" userId="040ce046-6618-4cb3-8da9-af74a30a7d37" providerId="ADAL" clId="{9E81D75E-3913-4523-B048-4B0A57C10D03}" dt="2023-08-16T17:45:50.464" v="87" actId="1035"/>
          <ac:spMkLst>
            <pc:docMk/>
            <pc:sldMk cId="451161115" sldId="281"/>
            <ac:spMk id="9" creationId="{4BA44F9E-6E4B-E15B-31E0-49BDEBC4640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AO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C715F-5B81-0644-A001-A977AD65718C}" type="datetimeFigureOut">
              <a:rPr lang="pt-AO" smtClean="0"/>
              <a:t>03/02/2026</a:t>
            </a:fld>
            <a:endParaRPr lang="pt-AO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AO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AO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AO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0FDDC-1F0E-2744-91D9-E290AE4A8525}" type="slidenum">
              <a:rPr lang="pt-AO" smtClean="0"/>
              <a:t>‹nº›</a:t>
            </a:fld>
            <a:endParaRPr lang="pt-AO"/>
          </a:p>
        </p:txBody>
      </p:sp>
    </p:spTree>
    <p:extLst>
      <p:ext uri="{BB962C8B-B14F-4D97-AF65-F5344CB8AC3E}">
        <p14:creationId xmlns:p14="http://schemas.microsoft.com/office/powerpoint/2010/main" val="3871635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00E8AA6E-23CF-A426-943C-A3AA8455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9181" y="3617843"/>
            <a:ext cx="7229059" cy="1364492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3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pt-PT" dirty="0"/>
              <a:t>Título da apresentação</a:t>
            </a:r>
            <a:endParaRPr lang="pt-AO" dirty="0"/>
          </a:p>
        </p:txBody>
      </p:sp>
      <p:sp>
        <p:nvSpPr>
          <p:cNvPr id="9" name="Marcador de Posição do Texto 8">
            <a:extLst>
              <a:ext uri="{FF2B5EF4-FFF2-40B4-BE49-F238E27FC236}">
                <a16:creationId xmlns:a16="http://schemas.microsoft.com/office/drawing/2014/main" id="{B520B6A2-9022-D689-C3C4-76B49A38FB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8640" y="5913783"/>
            <a:ext cx="8229600" cy="47783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AO" dirty="0"/>
              <a:t>Nome</a:t>
            </a:r>
          </a:p>
        </p:txBody>
      </p:sp>
      <p:sp>
        <p:nvSpPr>
          <p:cNvPr id="11" name="Marcador de Posição do Texto 10">
            <a:extLst>
              <a:ext uri="{FF2B5EF4-FFF2-40B4-BE49-F238E27FC236}">
                <a16:creationId xmlns:a16="http://schemas.microsoft.com/office/drawing/2014/main" id="{8C6F9400-B676-B56C-E2AD-3ED0718604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137" y="2177375"/>
            <a:ext cx="4111485" cy="39818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buNone/>
              <a:defRPr sz="16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PT" dirty="0"/>
              <a:t>Unidade Orgânica</a:t>
            </a:r>
          </a:p>
        </p:txBody>
      </p:sp>
    </p:spTree>
    <p:extLst>
      <p:ext uri="{BB962C8B-B14F-4D97-AF65-F5344CB8AC3E}">
        <p14:creationId xmlns:p14="http://schemas.microsoft.com/office/powerpoint/2010/main" val="1528148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14">
            <a:extLst>
              <a:ext uri="{FF2B5EF4-FFF2-40B4-BE49-F238E27FC236}">
                <a16:creationId xmlns:a16="http://schemas.microsoft.com/office/drawing/2014/main" id="{EACDB18D-1B69-8BAF-E48B-7DAF5CA26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3676" y="6417520"/>
            <a:ext cx="594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A9B6259D-F204-B348-99BE-88887C8AA6EB}" type="slidenum">
              <a:rPr lang="pt-AO" smtClean="0"/>
              <a:pPr/>
              <a:t>‹nº›</a:t>
            </a:fld>
            <a:endParaRPr lang="pt-AO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553920A-4CFF-2D2C-4B7D-20AC55F03D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1400175"/>
            <a:ext cx="11107738" cy="4814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AO" dirty="0"/>
              <a:t>Texto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24C719AE-75C4-2392-7D4F-BF4D35711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 dirty="0"/>
              <a:t>Adicione o título</a:t>
            </a:r>
            <a:endParaRPr lang="pt-AO" dirty="0"/>
          </a:p>
        </p:txBody>
      </p:sp>
    </p:spTree>
    <p:extLst>
      <p:ext uri="{BB962C8B-B14F-4D97-AF65-F5344CB8AC3E}">
        <p14:creationId xmlns:p14="http://schemas.microsoft.com/office/powerpoint/2010/main" val="372212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Diapositivo de Títu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1"/>
          <p:cNvSpPr/>
          <p:nvPr/>
        </p:nvSpPr>
        <p:spPr>
          <a:xfrm>
            <a:off x="0" y="-100080"/>
            <a:ext cx="12214440" cy="6964200"/>
          </a:xfrm>
          <a:prstGeom prst="rect">
            <a:avLst/>
          </a:prstGeom>
          <a:solidFill>
            <a:srgbClr val="071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t-AO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28" name="Retângulo Arredondado 4"/>
          <p:cNvSpPr/>
          <p:nvPr/>
        </p:nvSpPr>
        <p:spPr>
          <a:xfrm>
            <a:off x="276120" y="6381360"/>
            <a:ext cx="11579400" cy="470160"/>
          </a:xfrm>
          <a:prstGeom prst="roundRect">
            <a:avLst>
              <a:gd name="adj" fmla="val 338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t-AO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29" name="CaixaDeTexto 5"/>
          <p:cNvSpPr/>
          <p:nvPr/>
        </p:nvSpPr>
        <p:spPr>
          <a:xfrm>
            <a:off x="5571164" y="6493320"/>
            <a:ext cx="989671" cy="244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AO" sz="1000" b="0" u="none" strike="noStrike" dirty="0">
                <a:solidFill>
                  <a:schemeClr val="dk1"/>
                </a:solidFill>
                <a:effectLst/>
                <a:uFillTx/>
                <a:latin typeface="Century Gothic"/>
              </a:rPr>
              <a:t>urnm.edu.ao</a:t>
            </a:r>
            <a:endParaRPr lang="pt-PT" sz="1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0" name="Imagem 6"/>
          <p:cNvPicPr/>
          <p:nvPr/>
        </p:nvPicPr>
        <p:blipFill>
          <a:blip r:embed="rId2"/>
          <a:srcRect l="12190" r="11644"/>
          <a:stretch/>
        </p:blipFill>
        <p:spPr>
          <a:xfrm>
            <a:off x="279000" y="6382440"/>
            <a:ext cx="514080" cy="460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409280" y="3618000"/>
            <a:ext cx="7228800" cy="1364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t-PT" sz="3200" b="1" u="none" strike="noStrike" dirty="0">
                <a:solidFill>
                  <a:schemeClr val="lt1"/>
                </a:solidFill>
                <a:effectLst/>
                <a:uFillTx/>
                <a:latin typeface="Century Gothic"/>
              </a:rPr>
              <a:t>Título da apresentação</a:t>
            </a:r>
            <a:endParaRPr lang="pt-AO" sz="3200" b="0" u="none" strike="noStrike" dirty="0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08480" y="5913720"/>
            <a:ext cx="8229240" cy="477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t-AO" sz="2400" b="1" u="none" strike="noStrike">
                <a:solidFill>
                  <a:schemeClr val="lt1"/>
                </a:solidFill>
                <a:effectLst/>
                <a:uFillTx/>
                <a:latin typeface="Century Gothic"/>
              </a:rPr>
              <a:t>Nome</a:t>
            </a:r>
            <a:endParaRPr lang="pt-AO" sz="2400" b="0" u="none" strike="noStrik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141120" y="2177280"/>
            <a:ext cx="4111200" cy="397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t-PT" sz="1600" b="0" u="none" strike="noStrike">
                <a:solidFill>
                  <a:schemeClr val="lt1"/>
                </a:solidFill>
                <a:effectLst/>
                <a:uFillTx/>
                <a:latin typeface="Century Gothic"/>
              </a:rPr>
              <a:t>Unidade Orgânica</a:t>
            </a:r>
            <a:endParaRPr lang="pt-AO" sz="1600" b="0" u="none" strike="noStrik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F66490E-0531-4832-8DBC-A6694F8F199F}"/>
              </a:ext>
            </a:extLst>
          </p:cNvPr>
          <p:cNvSpPr txBox="1"/>
          <p:nvPr userDrawn="1"/>
        </p:nvSpPr>
        <p:spPr>
          <a:xfrm rot="16200000">
            <a:off x="10752448" y="5543951"/>
            <a:ext cx="24438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Por una Universidade Moderna e Reputada!</a:t>
            </a:r>
            <a:endParaRPr lang="pt-AO" sz="8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64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14">
            <a:extLst>
              <a:ext uri="{FF2B5EF4-FFF2-40B4-BE49-F238E27FC236}">
                <a16:creationId xmlns:a16="http://schemas.microsoft.com/office/drawing/2014/main" id="{EACDB18D-1B69-8BAF-E48B-7DAF5CA26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3676" y="6417520"/>
            <a:ext cx="594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A9B6259D-F204-B348-99BE-88887C8AA6EB}" type="slidenum">
              <a:rPr lang="pt-AO" smtClean="0"/>
              <a:pPr/>
              <a:t>‹nº›</a:t>
            </a:fld>
            <a:endParaRPr lang="pt-A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27FC83-AD08-E915-C4F6-12846C2DD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 dirty="0"/>
              <a:t>Adicione o título</a:t>
            </a:r>
            <a:endParaRPr lang="pt-AO" dirty="0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54D41C6F-A399-0F0E-9615-5E4EC9349B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9312" y="1557338"/>
            <a:ext cx="10515600" cy="43862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PT" dirty="0"/>
              <a:t>Texto</a:t>
            </a:r>
            <a:endParaRPr lang="pt-AO" dirty="0"/>
          </a:p>
        </p:txBody>
      </p:sp>
    </p:spTree>
    <p:extLst>
      <p:ext uri="{BB962C8B-B14F-4D97-AF65-F5344CB8AC3E}">
        <p14:creationId xmlns:p14="http://schemas.microsoft.com/office/powerpoint/2010/main" val="1075498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9AF6481E-1560-8DFE-4282-8A99B0B5E905}"/>
              </a:ext>
            </a:extLst>
          </p:cNvPr>
          <p:cNvSpPr/>
          <p:nvPr userDrawn="1"/>
        </p:nvSpPr>
        <p:spPr>
          <a:xfrm>
            <a:off x="0" y="-1223"/>
            <a:ext cx="12192000" cy="6859223"/>
          </a:xfrm>
          <a:prstGeom prst="rect">
            <a:avLst/>
          </a:prstGeom>
          <a:solidFill>
            <a:srgbClr val="071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AO"/>
          </a:p>
        </p:txBody>
      </p:sp>
      <p:sp>
        <p:nvSpPr>
          <p:cNvPr id="8" name="Forma Livre 7">
            <a:extLst>
              <a:ext uri="{FF2B5EF4-FFF2-40B4-BE49-F238E27FC236}">
                <a16:creationId xmlns:a16="http://schemas.microsoft.com/office/drawing/2014/main" id="{DD44DF55-32C0-3C46-1428-C0112F5997B3}"/>
              </a:ext>
            </a:extLst>
          </p:cNvPr>
          <p:cNvSpPr/>
          <p:nvPr userDrawn="1"/>
        </p:nvSpPr>
        <p:spPr>
          <a:xfrm>
            <a:off x="0" y="-1222"/>
            <a:ext cx="4387936" cy="6859222"/>
          </a:xfrm>
          <a:custGeom>
            <a:avLst/>
            <a:gdLst>
              <a:gd name="connsiteX0" fmla="*/ 0 w 4387936"/>
              <a:gd name="connsiteY0" fmla="*/ 0 h 6850909"/>
              <a:gd name="connsiteX1" fmla="*/ 2284845 w 4387936"/>
              <a:gd name="connsiteY1" fmla="*/ 0 h 6850909"/>
              <a:gd name="connsiteX2" fmla="*/ 4059075 w 4387936"/>
              <a:gd name="connsiteY2" fmla="*/ 1446480 h 6850909"/>
              <a:gd name="connsiteX3" fmla="*/ 4078574 w 4387936"/>
              <a:gd name="connsiteY3" fmla="*/ 1468035 h 6850909"/>
              <a:gd name="connsiteX4" fmla="*/ 4382419 w 4387936"/>
              <a:gd name="connsiteY4" fmla="*/ 2214959 h 6850909"/>
              <a:gd name="connsiteX5" fmla="*/ 4387936 w 4387936"/>
              <a:gd name="connsiteY5" fmla="*/ 2330412 h 6850909"/>
              <a:gd name="connsiteX6" fmla="*/ 4383780 w 4387936"/>
              <a:gd name="connsiteY6" fmla="*/ 2446097 h 6850909"/>
              <a:gd name="connsiteX7" fmla="*/ 4078314 w 4387936"/>
              <a:gd name="connsiteY7" fmla="*/ 3207590 h 6850909"/>
              <a:gd name="connsiteX8" fmla="*/ 1108017 w 4387936"/>
              <a:gd name="connsiteY8" fmla="*/ 6850909 h 6850909"/>
              <a:gd name="connsiteX9" fmla="*/ 0 w 4387936"/>
              <a:gd name="connsiteY9" fmla="*/ 6850909 h 6850909"/>
              <a:gd name="connsiteX10" fmla="*/ 0 w 4387936"/>
              <a:gd name="connsiteY10" fmla="*/ 0 h 685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87936" h="6850909">
                <a:moveTo>
                  <a:pt x="0" y="0"/>
                </a:moveTo>
                <a:lnTo>
                  <a:pt x="2284845" y="0"/>
                </a:lnTo>
                <a:lnTo>
                  <a:pt x="4059075" y="1446480"/>
                </a:lnTo>
                <a:lnTo>
                  <a:pt x="4078574" y="1468035"/>
                </a:lnTo>
                <a:cubicBezTo>
                  <a:pt x="4255770" y="1684943"/>
                  <a:pt x="4358316" y="1946344"/>
                  <a:pt x="4382419" y="2214959"/>
                </a:cubicBezTo>
                <a:lnTo>
                  <a:pt x="4387936" y="2330412"/>
                </a:lnTo>
                <a:lnTo>
                  <a:pt x="4383780" y="2446097"/>
                </a:lnTo>
                <a:cubicBezTo>
                  <a:pt x="4362750" y="2715791"/>
                  <a:pt x="4262192" y="2982048"/>
                  <a:pt x="4078314" y="3207590"/>
                </a:cubicBezTo>
                <a:lnTo>
                  <a:pt x="1108017" y="6850909"/>
                </a:lnTo>
                <a:lnTo>
                  <a:pt x="0" y="6850909"/>
                </a:lnTo>
                <a:lnTo>
                  <a:pt x="0" y="0"/>
                </a:lnTo>
                <a:close/>
              </a:path>
            </a:pathLst>
          </a:custGeom>
          <a:solidFill>
            <a:srgbClr val="E8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9" name="Forma Livre 8">
            <a:extLst>
              <a:ext uri="{FF2B5EF4-FFF2-40B4-BE49-F238E27FC236}">
                <a16:creationId xmlns:a16="http://schemas.microsoft.com/office/drawing/2014/main" id="{0775B685-E6D9-1E24-50B3-220ADD2B4F3D}"/>
              </a:ext>
            </a:extLst>
          </p:cNvPr>
          <p:cNvSpPr/>
          <p:nvPr userDrawn="1"/>
        </p:nvSpPr>
        <p:spPr>
          <a:xfrm>
            <a:off x="1108018" y="1446478"/>
            <a:ext cx="3555035" cy="5411521"/>
          </a:xfrm>
          <a:custGeom>
            <a:avLst/>
            <a:gdLst>
              <a:gd name="connsiteX0" fmla="*/ 2951057 w 3555035"/>
              <a:gd name="connsiteY0" fmla="*/ 0 h 5404430"/>
              <a:gd name="connsiteX1" fmla="*/ 3173727 w 3555035"/>
              <a:gd name="connsiteY1" fmla="*/ 181537 h 5404430"/>
              <a:gd name="connsiteX2" fmla="*/ 3245649 w 3555035"/>
              <a:gd name="connsiteY2" fmla="*/ 261041 h 5404430"/>
              <a:gd name="connsiteX3" fmla="*/ 3245389 w 3555035"/>
              <a:gd name="connsiteY3" fmla="*/ 2000597 h 5404430"/>
              <a:gd name="connsiteX4" fmla="*/ 470339 w 3555035"/>
              <a:gd name="connsiteY4" fmla="*/ 5404430 h 5404430"/>
              <a:gd name="connsiteX5" fmla="*/ 0 w 3555035"/>
              <a:gd name="connsiteY5" fmla="*/ 5404430 h 5404430"/>
              <a:gd name="connsiteX6" fmla="*/ 2970296 w 3555035"/>
              <a:gd name="connsiteY6" fmla="*/ 1761112 h 5404430"/>
              <a:gd name="connsiteX7" fmla="*/ 3279918 w 3555035"/>
              <a:gd name="connsiteY7" fmla="*/ 883934 h 5404430"/>
              <a:gd name="connsiteX8" fmla="*/ 3279918 w 3555035"/>
              <a:gd name="connsiteY8" fmla="*/ 883933 h 5404430"/>
              <a:gd name="connsiteX9" fmla="*/ 3279918 w 3555035"/>
              <a:gd name="connsiteY9" fmla="*/ 883933 h 5404430"/>
              <a:gd name="connsiteX10" fmla="*/ 2970556 w 3555035"/>
              <a:gd name="connsiteY10" fmla="*/ 21555 h 5404430"/>
              <a:gd name="connsiteX11" fmla="*/ 2951057 w 3555035"/>
              <a:gd name="connsiteY11" fmla="*/ 0 h 540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55035" h="5404430">
                <a:moveTo>
                  <a:pt x="2951057" y="0"/>
                </a:moveTo>
                <a:lnTo>
                  <a:pt x="3173727" y="181537"/>
                </a:lnTo>
                <a:lnTo>
                  <a:pt x="3245649" y="261041"/>
                </a:lnTo>
                <a:cubicBezTo>
                  <a:pt x="3650668" y="756832"/>
                  <a:pt x="3665681" y="1485073"/>
                  <a:pt x="3245389" y="2000597"/>
                </a:cubicBezTo>
                <a:lnTo>
                  <a:pt x="470339" y="5404430"/>
                </a:lnTo>
                <a:lnTo>
                  <a:pt x="0" y="5404430"/>
                </a:lnTo>
                <a:lnTo>
                  <a:pt x="2970296" y="1761112"/>
                </a:lnTo>
                <a:cubicBezTo>
                  <a:pt x="3180442" y="1503350"/>
                  <a:pt x="3281762" y="1192409"/>
                  <a:pt x="3279918" y="883934"/>
                </a:cubicBezTo>
                <a:lnTo>
                  <a:pt x="3279918" y="883933"/>
                </a:lnTo>
                <a:lnTo>
                  <a:pt x="3279918" y="883933"/>
                </a:lnTo>
                <a:cubicBezTo>
                  <a:pt x="3278074" y="575458"/>
                  <a:pt x="3173066" y="269450"/>
                  <a:pt x="2970556" y="21555"/>
                </a:cubicBezTo>
                <a:lnTo>
                  <a:pt x="2951057" y="0"/>
                </a:lnTo>
                <a:close/>
              </a:path>
            </a:pathLst>
          </a:custGeom>
          <a:solidFill>
            <a:srgbClr val="F2C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AO"/>
          </a:p>
        </p:txBody>
      </p:sp>
      <p:sp>
        <p:nvSpPr>
          <p:cNvPr id="10" name="Forma Livre 9">
            <a:extLst>
              <a:ext uri="{FF2B5EF4-FFF2-40B4-BE49-F238E27FC236}">
                <a16:creationId xmlns:a16="http://schemas.microsoft.com/office/drawing/2014/main" id="{22B9A3BF-60A7-D70B-A8C2-E9CBDB0930AA}"/>
              </a:ext>
            </a:extLst>
          </p:cNvPr>
          <p:cNvSpPr/>
          <p:nvPr userDrawn="1"/>
        </p:nvSpPr>
        <p:spPr>
          <a:xfrm>
            <a:off x="1578358" y="1628016"/>
            <a:ext cx="3359789" cy="5222893"/>
          </a:xfrm>
          <a:custGeom>
            <a:avLst/>
            <a:gdLst>
              <a:gd name="connsiteX0" fmla="*/ 2703388 w 3359789"/>
              <a:gd name="connsiteY0" fmla="*/ 0 h 5222893"/>
              <a:gd name="connsiteX1" fmla="*/ 2853078 w 3359789"/>
              <a:gd name="connsiteY1" fmla="*/ 122038 h 5222893"/>
              <a:gd name="connsiteX2" fmla="*/ 3050143 w 3359789"/>
              <a:gd name="connsiteY2" fmla="*/ 2058546 h 5222893"/>
              <a:gd name="connsiteX3" fmla="*/ 470339 w 3359789"/>
              <a:gd name="connsiteY3" fmla="*/ 5222893 h 5222893"/>
              <a:gd name="connsiteX4" fmla="*/ 0 w 3359789"/>
              <a:gd name="connsiteY4" fmla="*/ 5222893 h 5222893"/>
              <a:gd name="connsiteX5" fmla="*/ 2775050 w 3359789"/>
              <a:gd name="connsiteY5" fmla="*/ 1819060 h 5222893"/>
              <a:gd name="connsiteX6" fmla="*/ 2775310 w 3359789"/>
              <a:gd name="connsiteY6" fmla="*/ 79504 h 5222893"/>
              <a:gd name="connsiteX7" fmla="*/ 2703388 w 3359789"/>
              <a:gd name="connsiteY7" fmla="*/ 0 h 522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9789" h="5222893">
                <a:moveTo>
                  <a:pt x="2703388" y="0"/>
                </a:moveTo>
                <a:lnTo>
                  <a:pt x="2853078" y="122038"/>
                </a:lnTo>
                <a:cubicBezTo>
                  <a:pt x="3442248" y="602372"/>
                  <a:pt x="3530477" y="1469376"/>
                  <a:pt x="3050143" y="2058546"/>
                </a:cubicBezTo>
                <a:lnTo>
                  <a:pt x="470339" y="5222893"/>
                </a:lnTo>
                <a:lnTo>
                  <a:pt x="0" y="5222893"/>
                </a:lnTo>
                <a:lnTo>
                  <a:pt x="2775050" y="1819060"/>
                </a:lnTo>
                <a:cubicBezTo>
                  <a:pt x="3195342" y="1303536"/>
                  <a:pt x="3180329" y="575295"/>
                  <a:pt x="2775310" y="79504"/>
                </a:cubicBezTo>
                <a:lnTo>
                  <a:pt x="2703388" y="0"/>
                </a:lnTo>
                <a:close/>
              </a:path>
            </a:pathLst>
          </a:custGeom>
          <a:solidFill>
            <a:srgbClr val="7E3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AO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41BD275-B73C-66FC-F063-D81572335FDB}"/>
              </a:ext>
            </a:extLst>
          </p:cNvPr>
          <p:cNvPicPr/>
          <p:nvPr userDrawn="1"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9" r="11644"/>
          <a:stretch/>
        </p:blipFill>
        <p:spPr bwMode="auto">
          <a:xfrm>
            <a:off x="168928" y="889391"/>
            <a:ext cx="1144368" cy="10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86970CBD-21FB-480E-CC63-B73E69DB0542}"/>
              </a:ext>
            </a:extLst>
          </p:cNvPr>
          <p:cNvSpPr txBox="1"/>
          <p:nvPr userDrawn="1"/>
        </p:nvSpPr>
        <p:spPr>
          <a:xfrm>
            <a:off x="143262" y="1882487"/>
            <a:ext cx="37962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AO" sz="1500" b="1" dirty="0">
                <a:latin typeface="Century Gothic" panose="020B0502020202020204" pitchFamily="34" charset="0"/>
              </a:rPr>
              <a:t>Universidade Rainha Njinga a Mbande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7B21961-0C2C-77AC-84D2-459F89D1D557}"/>
              </a:ext>
            </a:extLst>
          </p:cNvPr>
          <p:cNvSpPr txBox="1"/>
          <p:nvPr userDrawn="1"/>
        </p:nvSpPr>
        <p:spPr>
          <a:xfrm>
            <a:off x="1154743" y="1011667"/>
            <a:ext cx="26052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AO" sz="6600" b="1" dirty="0">
                <a:latin typeface="Century Gothic" panose="020B0502020202020204" pitchFamily="34" charset="0"/>
              </a:rPr>
              <a:t>URNM</a:t>
            </a:r>
          </a:p>
        </p:txBody>
      </p:sp>
    </p:spTree>
    <p:extLst>
      <p:ext uri="{BB962C8B-B14F-4D97-AF65-F5344CB8AC3E}">
        <p14:creationId xmlns:p14="http://schemas.microsoft.com/office/powerpoint/2010/main" val="387545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A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D7574A0-DE1F-52A6-EF99-BC4E30598F13}"/>
              </a:ext>
            </a:extLst>
          </p:cNvPr>
          <p:cNvSpPr/>
          <p:nvPr userDrawn="1"/>
        </p:nvSpPr>
        <p:spPr>
          <a:xfrm>
            <a:off x="-1" y="6408"/>
            <a:ext cx="12214673" cy="6858000"/>
          </a:xfrm>
          <a:prstGeom prst="rect">
            <a:avLst/>
          </a:prstGeom>
          <a:solidFill>
            <a:srgbClr val="E8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ADE2668-50A0-134D-BAAF-621FA5073458}"/>
              </a:ext>
            </a:extLst>
          </p:cNvPr>
          <p:cNvPicPr/>
          <p:nvPr userDrawn="1"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9" r="11644"/>
          <a:stretch/>
        </p:blipFill>
        <p:spPr bwMode="auto">
          <a:xfrm>
            <a:off x="123333" y="6386112"/>
            <a:ext cx="514348" cy="4606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6CDD6D4-3166-894F-90C3-5B12EDE66A06}"/>
              </a:ext>
            </a:extLst>
          </p:cNvPr>
          <p:cNvSpPr txBox="1"/>
          <p:nvPr userDrawn="1"/>
        </p:nvSpPr>
        <p:spPr>
          <a:xfrm rot="16200000">
            <a:off x="10752448" y="5543951"/>
            <a:ext cx="24438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" b="0" i="1" dirty="0">
                <a:latin typeface="Century Gothic" panose="020B0502020202020204" pitchFamily="34" charset="0"/>
              </a:rPr>
              <a:t>Por una Universidade Moderna e Reputada!</a:t>
            </a:r>
            <a:endParaRPr lang="pt-AO" sz="800" b="0" i="1" dirty="0">
              <a:latin typeface="Century Gothic" panose="020B0502020202020204" pitchFamily="34" charset="0"/>
            </a:endParaRPr>
          </a:p>
        </p:txBody>
      </p:sp>
      <p:sp>
        <p:nvSpPr>
          <p:cNvPr id="5" name="Retângulo Arredondado 4">
            <a:extLst>
              <a:ext uri="{FF2B5EF4-FFF2-40B4-BE49-F238E27FC236}">
                <a16:creationId xmlns:a16="http://schemas.microsoft.com/office/drawing/2014/main" id="{4C8C2C94-F041-B0DD-85A3-51814DA51114}"/>
              </a:ext>
            </a:extLst>
          </p:cNvPr>
          <p:cNvSpPr/>
          <p:nvPr userDrawn="1"/>
        </p:nvSpPr>
        <p:spPr>
          <a:xfrm>
            <a:off x="660400" y="6381236"/>
            <a:ext cx="11195630" cy="470356"/>
          </a:xfrm>
          <a:prstGeom prst="roundRect">
            <a:avLst>
              <a:gd name="adj" fmla="val 50000"/>
            </a:avLst>
          </a:prstGeom>
          <a:solidFill>
            <a:srgbClr val="051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67CAD6D-4CF6-9A4E-D97A-7EDBC072FE98}"/>
              </a:ext>
            </a:extLst>
          </p:cNvPr>
          <p:cNvSpPr txBox="1"/>
          <p:nvPr userDrawn="1"/>
        </p:nvSpPr>
        <p:spPr>
          <a:xfrm>
            <a:off x="5599710" y="6493304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AO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urnm.edu.ao</a:t>
            </a:r>
          </a:p>
        </p:txBody>
      </p:sp>
      <p:sp>
        <p:nvSpPr>
          <p:cNvPr id="14" name="Marcador de Posição do Título 13">
            <a:extLst>
              <a:ext uri="{FF2B5EF4-FFF2-40B4-BE49-F238E27FC236}">
                <a16:creationId xmlns:a16="http://schemas.microsoft.com/office/drawing/2014/main" id="{2C54360F-DA08-4E10-5279-94BA10A6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536" y="444639"/>
            <a:ext cx="10515600" cy="738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/>
              <a:t>Adicione o título</a:t>
            </a:r>
            <a:endParaRPr lang="pt-AO" dirty="0"/>
          </a:p>
        </p:txBody>
      </p:sp>
      <p:sp>
        <p:nvSpPr>
          <p:cNvPr id="15" name="Marcador de Posição do Número do Diapositivo 14">
            <a:extLst>
              <a:ext uri="{FF2B5EF4-FFF2-40B4-BE49-F238E27FC236}">
                <a16:creationId xmlns:a16="http://schemas.microsoft.com/office/drawing/2014/main" id="{87F07810-BDEF-5222-6FEC-6C8902104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3676" y="6417520"/>
            <a:ext cx="594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A9B6259D-F204-B348-99BE-88887C8AA6EB}" type="slidenum">
              <a:rPr lang="pt-AO" smtClean="0"/>
              <a:pPr/>
              <a:t>‹nº›</a:t>
            </a:fld>
            <a:endParaRPr lang="pt-AO"/>
          </a:p>
        </p:txBody>
      </p:sp>
      <p:sp>
        <p:nvSpPr>
          <p:cNvPr id="7" name="Marcador de Posição do Texto 6">
            <a:extLst>
              <a:ext uri="{FF2B5EF4-FFF2-40B4-BE49-F238E27FC236}">
                <a16:creationId xmlns:a16="http://schemas.microsoft.com/office/drawing/2014/main" id="{F58F34AA-4772-B03F-F05C-4D895B139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pt-AO" dirty="0"/>
          </a:p>
        </p:txBody>
      </p:sp>
    </p:spTree>
    <p:extLst>
      <p:ext uri="{BB962C8B-B14F-4D97-AF65-F5344CB8AC3E}">
        <p14:creationId xmlns:p14="http://schemas.microsoft.com/office/powerpoint/2010/main" val="147510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A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D7574A0-DE1F-52A6-EF99-BC4E30598F13}"/>
              </a:ext>
            </a:extLst>
          </p:cNvPr>
          <p:cNvSpPr/>
          <p:nvPr userDrawn="1"/>
        </p:nvSpPr>
        <p:spPr>
          <a:xfrm>
            <a:off x="-1" y="-100013"/>
            <a:ext cx="12214673" cy="6964421"/>
          </a:xfrm>
          <a:prstGeom prst="rect">
            <a:avLst/>
          </a:prstGeom>
          <a:solidFill>
            <a:srgbClr val="071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5" name="Retângulo Arredondado 4">
            <a:extLst>
              <a:ext uri="{FF2B5EF4-FFF2-40B4-BE49-F238E27FC236}">
                <a16:creationId xmlns:a16="http://schemas.microsoft.com/office/drawing/2014/main" id="{4C8C2C94-F041-B0DD-85A3-51814DA51114}"/>
              </a:ext>
            </a:extLst>
          </p:cNvPr>
          <p:cNvSpPr/>
          <p:nvPr userDrawn="1"/>
        </p:nvSpPr>
        <p:spPr>
          <a:xfrm>
            <a:off x="276225" y="6381236"/>
            <a:ext cx="11579805" cy="470356"/>
          </a:xfrm>
          <a:prstGeom prst="roundRect">
            <a:avLst>
              <a:gd name="adj" fmla="val 338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67CAD6D-4CF6-9A4E-D97A-7EDBC072FE98}"/>
              </a:ext>
            </a:extLst>
          </p:cNvPr>
          <p:cNvSpPr txBox="1"/>
          <p:nvPr userDrawn="1"/>
        </p:nvSpPr>
        <p:spPr>
          <a:xfrm>
            <a:off x="5569837" y="6493304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AO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urnm.edu.ao</a:t>
            </a:r>
          </a:p>
        </p:txBody>
      </p:sp>
      <p:sp>
        <p:nvSpPr>
          <p:cNvPr id="14" name="Marcador de Posição do Título 13">
            <a:extLst>
              <a:ext uri="{FF2B5EF4-FFF2-40B4-BE49-F238E27FC236}">
                <a16:creationId xmlns:a16="http://schemas.microsoft.com/office/drawing/2014/main" id="{2C54360F-DA08-4E10-5279-94BA10A6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536" y="444639"/>
            <a:ext cx="10515600" cy="738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/>
              <a:t>Clique para editar o estilo de título do Modelo Global</a:t>
            </a:r>
            <a:endParaRPr lang="pt-AO" dirty="0"/>
          </a:p>
        </p:txBody>
      </p:sp>
      <p:sp>
        <p:nvSpPr>
          <p:cNvPr id="15" name="Marcador de Posição do Número do Diapositivo 14">
            <a:extLst>
              <a:ext uri="{FF2B5EF4-FFF2-40B4-BE49-F238E27FC236}">
                <a16:creationId xmlns:a16="http://schemas.microsoft.com/office/drawing/2014/main" id="{87F07810-BDEF-5222-6FEC-6C8902104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3676" y="6417520"/>
            <a:ext cx="594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A9B6259D-F204-B348-99BE-88887C8AA6EB}" type="slidenum">
              <a:rPr lang="pt-AO" smtClean="0"/>
              <a:pPr/>
              <a:t>‹nº›</a:t>
            </a:fld>
            <a:endParaRPr lang="pt-AO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FFB78EF-DFA1-5819-BA60-7A583D1E3530}"/>
              </a:ext>
            </a:extLst>
          </p:cNvPr>
          <p:cNvPicPr/>
          <p:nvPr userDrawn="1"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9" r="11644"/>
          <a:stretch/>
        </p:blipFill>
        <p:spPr bwMode="auto">
          <a:xfrm>
            <a:off x="278820" y="6382480"/>
            <a:ext cx="514348" cy="4606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Marcador de Posição do Texto 7">
            <a:extLst>
              <a:ext uri="{FF2B5EF4-FFF2-40B4-BE49-F238E27FC236}">
                <a16:creationId xmlns:a16="http://schemas.microsoft.com/office/drawing/2014/main" id="{685247DE-05B5-B974-CA5A-E5AED549E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pt-AO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2C18D45-81DA-4411-872F-DA915494C0C7}"/>
              </a:ext>
            </a:extLst>
          </p:cNvPr>
          <p:cNvSpPr txBox="1"/>
          <p:nvPr userDrawn="1"/>
        </p:nvSpPr>
        <p:spPr>
          <a:xfrm rot="16200000">
            <a:off x="10752448" y="5543951"/>
            <a:ext cx="24438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Por una Universidade Moderna e Reputada!</a:t>
            </a:r>
            <a:endParaRPr lang="pt-AO" sz="800" b="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91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A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AB1884-8AEB-2B5D-0280-9FA86DC0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168" y="2039748"/>
            <a:ext cx="6344816" cy="1364492"/>
          </a:xfrm>
        </p:spPr>
        <p:txBody>
          <a:bodyPr/>
          <a:lstStyle/>
          <a:p>
            <a:pPr algn="l">
              <a:spcBef>
                <a:spcPct val="0"/>
              </a:spcBef>
              <a:defRPr/>
            </a:pPr>
            <a:r>
              <a:rPr lang="pt-PT" sz="4000" cap="small" dirty="0">
                <a:ea typeface="Arrus BT Roman" charset="0"/>
                <a:cs typeface="Arrus BT Roman" charset="0"/>
              </a:rPr>
              <a:t>Título do Trabalho</a:t>
            </a:r>
            <a:br>
              <a:rPr lang="pt-PT" sz="3600" cap="small" dirty="0">
                <a:ea typeface="Arrus BT Roman" charset="0"/>
                <a:cs typeface="Arrus BT Roman" charset="0"/>
              </a:rPr>
            </a:br>
            <a:r>
              <a:rPr lang="pt-PT" sz="2400" b="0" cap="small" dirty="0">
                <a:ea typeface="Arrus BT Roman" charset="0"/>
                <a:cs typeface="Arrus BT Roman" charset="0"/>
              </a:rPr>
              <a:t>Subtítulo </a:t>
            </a:r>
            <a:r>
              <a:rPr lang="en-US" altLang="pt-PT" sz="2400" b="0" dirty="0">
                <a:ea typeface="Arrus BT Roman" charset="0"/>
                <a:cs typeface="Arrus BT Roman" charset="0"/>
              </a:rPr>
              <a:t>(se </a:t>
            </a:r>
            <a:r>
              <a:rPr lang="en-US" altLang="pt-PT" sz="2400" b="0" dirty="0" err="1">
                <a:ea typeface="Arrus BT Roman" charset="0"/>
                <a:cs typeface="Arrus BT Roman" charset="0"/>
              </a:rPr>
              <a:t>aplicável</a:t>
            </a:r>
            <a:r>
              <a:rPr lang="en-US" altLang="pt-PT" sz="2400" b="0" dirty="0">
                <a:ea typeface="Arrus BT Roman" charset="0"/>
                <a:cs typeface="Arrus BT Roman" charset="0"/>
              </a:rPr>
              <a:t>)</a:t>
            </a:r>
            <a:br>
              <a:rPr lang="pt-PT" sz="2400" b="0" cap="small" dirty="0">
                <a:ea typeface="Arrus BT Roman" charset="0"/>
                <a:cs typeface="Arrus BT Roman" charset="0"/>
              </a:rPr>
            </a:br>
            <a:endParaRPr lang="pt-AO" b="0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B51A8A5-A363-292C-B52E-04CB980D0F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1168" y="645568"/>
            <a:ext cx="6344816" cy="477838"/>
          </a:xfrm>
        </p:spPr>
        <p:txBody>
          <a:bodyPr/>
          <a:lstStyle/>
          <a:p>
            <a:pPr algn="l"/>
            <a:r>
              <a:rPr lang="pt-PT" dirty="0"/>
              <a:t>Nome do(s) autor(</a:t>
            </a:r>
            <a:r>
              <a:rPr lang="pt-PT" dirty="0" err="1"/>
              <a:t>es</a:t>
            </a:r>
            <a:r>
              <a:rPr lang="pt-PT" dirty="0"/>
              <a:t>)</a:t>
            </a:r>
            <a:endParaRPr lang="pt-AO" dirty="0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7C6FB02A-6311-D4A4-B585-F147F4C55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1168" y="4884758"/>
            <a:ext cx="6344816" cy="12303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t-PT" altLang="pt-PT" sz="1400" dirty="0">
                <a:solidFill>
                  <a:schemeClr val="bg1"/>
                </a:solidFill>
                <a:latin typeface="Century Gothic" panose="020B0502020202020204" pitchFamily="34" charset="0"/>
                <a:ea typeface="Arrus BT Roman" panose="02090602060506020304" pitchFamily="18" charset="0"/>
                <a:cs typeface="Arrus BT Roman" panose="02090602060506020304" pitchFamily="18" charset="0"/>
              </a:rPr>
              <a:t>Trabalho realizado  no âmbito da &lt;nome completo da Licenciatura&gt; orientada pelo (a) (o/as) docente (s) &lt;nome(s) completo(s) do (a) (o/as) orientador (a) e do co-orientador&gt; e apresentada à /ao &lt;nome da unidade orgânica&gt;/&lt;ao nome do departamento da Universidade Rainha Njinga a Mbande.</a:t>
            </a:r>
            <a:endParaRPr lang="en-US" altLang="pt-PT" sz="1600" dirty="0">
              <a:solidFill>
                <a:schemeClr val="bg1"/>
              </a:solidFill>
              <a:latin typeface="Century Gothic" panose="020B0502020202020204" pitchFamily="34" charset="0"/>
              <a:ea typeface="Arrus BT Roman" panose="02090602060506020304" pitchFamily="18" charset="0"/>
              <a:cs typeface="Arrus BT Roman" panose="02090602060506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BA44F9E-6E4B-E15B-31E0-49BDEBC4640F}"/>
              </a:ext>
            </a:extLst>
          </p:cNvPr>
          <p:cNvSpPr txBox="1"/>
          <p:nvPr/>
        </p:nvSpPr>
        <p:spPr>
          <a:xfrm>
            <a:off x="5141167" y="6192724"/>
            <a:ext cx="3540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pt-PT" altLang="pt-PT" sz="1800" dirty="0">
                <a:solidFill>
                  <a:schemeClr val="bg1"/>
                </a:solidFill>
                <a:latin typeface="Century Gothic" panose="020B0502020202020204" pitchFamily="34" charset="0"/>
                <a:ea typeface="Arrus BT Roman" panose="02090602060506020304" pitchFamily="18" charset="0"/>
                <a:cs typeface="Arrus BT Roman" panose="02090602060506020304" pitchFamily="18" charset="0"/>
              </a:rPr>
              <a:t>Local (cidade), Mês de Ano</a:t>
            </a:r>
            <a:endParaRPr lang="en-US" altLang="pt-PT" sz="1800" dirty="0">
              <a:solidFill>
                <a:schemeClr val="bg1"/>
              </a:solidFill>
              <a:latin typeface="Century Gothic" panose="020B0502020202020204" pitchFamily="34" charset="0"/>
              <a:ea typeface="Arrus BT Roman" panose="02090602060506020304" pitchFamily="18" charset="0"/>
              <a:cs typeface="Arrus BT Roman" panose="02090602060506020304" pitchFamily="18" charset="0"/>
            </a:endParaRPr>
          </a:p>
        </p:txBody>
      </p:sp>
      <p:sp>
        <p:nvSpPr>
          <p:cNvPr id="8" name="Marcador de Posição do Texto 3">
            <a:extLst>
              <a:ext uri="{FF2B5EF4-FFF2-40B4-BE49-F238E27FC236}">
                <a16:creationId xmlns:a16="http://schemas.microsoft.com/office/drawing/2014/main" id="{D8096C04-2919-2436-632B-1C669CD4E8FC}"/>
              </a:ext>
            </a:extLst>
          </p:cNvPr>
          <p:cNvSpPr txBox="1">
            <a:spLocks/>
          </p:cNvSpPr>
          <p:nvPr/>
        </p:nvSpPr>
        <p:spPr>
          <a:xfrm>
            <a:off x="144247" y="2180485"/>
            <a:ext cx="4111485" cy="39818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&lt;Unidade Orgânica&gt;</a:t>
            </a:r>
            <a:endParaRPr lang="pt-AO" dirty="0"/>
          </a:p>
        </p:txBody>
      </p:sp>
    </p:spTree>
    <p:extLst>
      <p:ext uri="{BB962C8B-B14F-4D97-AF65-F5344CB8AC3E}">
        <p14:creationId xmlns:p14="http://schemas.microsoft.com/office/powerpoint/2010/main" val="451161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8F35B0-EC39-C11E-730A-79104A597B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AO" dirty="0"/>
          </a:p>
        </p:txBody>
      </p:sp>
    </p:spTree>
    <p:extLst>
      <p:ext uri="{BB962C8B-B14F-4D97-AF65-F5344CB8AC3E}">
        <p14:creationId xmlns:p14="http://schemas.microsoft.com/office/powerpoint/2010/main" val="3453925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12E4A97B-4A82-8D07-D32A-F0B211E6BE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AO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BBBD3A2-D1B4-360B-D0DF-8E0E412B4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AO"/>
          </a:p>
        </p:txBody>
      </p:sp>
    </p:spTree>
    <p:extLst>
      <p:ext uri="{BB962C8B-B14F-4D97-AF65-F5344CB8AC3E}">
        <p14:creationId xmlns:p14="http://schemas.microsoft.com/office/powerpoint/2010/main" val="97740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7662925" y="2470498"/>
            <a:ext cx="4092724" cy="814066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90000"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t-PT" sz="3100" b="0" i="1" u="none" strike="noStrike" dirty="0">
                <a:solidFill>
                  <a:srgbClr val="CD980D"/>
                </a:solidFill>
                <a:effectLst/>
                <a:uFillTx/>
                <a:latin typeface="Century Gothic"/>
              </a:rPr>
              <a:t>Por uma Universidade Moderna </a:t>
            </a:r>
            <a:r>
              <a:rPr lang="pt-PT" sz="3100" i="1" dirty="0">
                <a:solidFill>
                  <a:srgbClr val="CD980D"/>
                </a:solidFill>
                <a:latin typeface="Century Gothic"/>
              </a:rPr>
              <a:t>e Reputada!</a:t>
            </a:r>
            <a:endParaRPr lang="pt-AO" sz="3100" i="1" dirty="0">
              <a:solidFill>
                <a:srgbClr val="CD980D"/>
              </a:solidFill>
              <a:latin typeface="Century Gothic"/>
            </a:endParaRPr>
          </a:p>
        </p:txBody>
      </p:sp>
      <p:pic>
        <p:nvPicPr>
          <p:cNvPr id="1032" name="Picture 8" descr="Instagram - Wikipedia">
            <a:extLst>
              <a:ext uri="{FF2B5EF4-FFF2-40B4-BE49-F238E27FC236}">
                <a16:creationId xmlns:a16="http://schemas.microsoft.com/office/drawing/2014/main" id="{327A2796-55BE-4C20-BD93-6809F9A29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390" y="3332160"/>
            <a:ext cx="672661" cy="67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acebook - Connexion ou inscription">
            <a:extLst>
              <a:ext uri="{FF2B5EF4-FFF2-40B4-BE49-F238E27FC236}">
                <a16:creationId xmlns:a16="http://schemas.microsoft.com/office/drawing/2014/main" id="{FD5EB287-D169-48E1-81AD-2EAA2E30A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783" y="3314380"/>
            <a:ext cx="708220" cy="70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D4A805C6-5E79-420A-BC2A-3642165F0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735" y="3350114"/>
            <a:ext cx="919376" cy="63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urrent job openings - Times Higher Education">
            <a:extLst>
              <a:ext uri="{FF2B5EF4-FFF2-40B4-BE49-F238E27FC236}">
                <a16:creationId xmlns:a16="http://schemas.microsoft.com/office/drawing/2014/main" id="{0DCA55BE-6426-4024-B2ED-92E9249007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97"/>
          <a:stretch/>
        </p:blipFill>
        <p:spPr bwMode="auto">
          <a:xfrm>
            <a:off x="10843842" y="3243961"/>
            <a:ext cx="807042" cy="84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FBE5BC8-E657-4BEB-AE8A-A472448AEC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7465" y="1634255"/>
            <a:ext cx="3116441" cy="31362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ítul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undár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undo escur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110</Words>
  <Application>Microsoft Office PowerPoint</Application>
  <PresentationFormat>Ecrã Panorâmico</PresentationFormat>
  <Paragraphs>6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dos diapositivos</vt:lpstr>
      </vt:variant>
      <vt:variant>
        <vt:i4>4</vt:i4>
      </vt:variant>
    </vt:vector>
  </HeadingPairs>
  <TitlesOfParts>
    <vt:vector size="10" baseType="lpstr">
      <vt:lpstr>Arial</vt:lpstr>
      <vt:lpstr>Calibri</vt:lpstr>
      <vt:lpstr>Century Gothic</vt:lpstr>
      <vt:lpstr>Título</vt:lpstr>
      <vt:lpstr>Secundário</vt:lpstr>
      <vt:lpstr>Fundo escuro</vt:lpstr>
      <vt:lpstr>Título do Trabalho Subtítulo (se aplicável) </vt:lpstr>
      <vt:lpstr>Apresentação do PowerPoint</vt:lpstr>
      <vt:lpstr>Apresentação do PowerPoint</vt:lpstr>
      <vt:lpstr>Por uma Universidade Moderna e Reputada!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Bettencourt Munanga</dc:creator>
  <cp:lastModifiedBy>Ngombo Armando</cp:lastModifiedBy>
  <cp:revision>13</cp:revision>
  <dcterms:created xsi:type="dcterms:W3CDTF">2023-02-24T04:36:15Z</dcterms:created>
  <dcterms:modified xsi:type="dcterms:W3CDTF">2026-03-02T06:22:40Z</dcterms:modified>
</cp:coreProperties>
</file>